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7.png" ContentType="image/png"/>
  <Override PartName="/ppt/media/image6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media/image16.jpeg" ContentType="image/jpeg"/>
  <Override PartName="/ppt/media/image17.jpeg" ContentType="image/jpeg"/>
  <Override PartName="/ppt/media/image18.jpeg" ContentType="image/jpeg"/>
  <Override PartName="/ppt/media/image19.jpeg" ContentType="image/jpeg"/>
  <Override PartName="/ppt/media/image20.jpeg" ContentType="image/jpeg"/>
  <Override PartName="/ppt/media/image21.jpeg" ContentType="image/jpeg"/>
  <Override PartName="/ppt/media/image22.jpeg" ContentType="image/jpeg"/>
  <Override PartName="/ppt/media/image2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
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zh-TW" sz="4400" spc="-1" strike="noStrike">
                <a:latin typeface="Arial"/>
              </a:rPr>
              <a:t>請按這裡編輯題名文字格式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latin typeface="Arial"/>
              </a:rPr>
              <a:t>請按這裡編輯大綱文字格式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2800" spc="-1" strike="noStrike">
                <a:latin typeface="Arial"/>
              </a:rPr>
              <a:t>第二個大綱層次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400" spc="-1" strike="noStrike">
                <a:latin typeface="Arial"/>
              </a:rPr>
              <a:t>第三個大綱層次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TW" sz="2000" spc="-1" strike="noStrike">
                <a:latin typeface="Arial"/>
              </a:rPr>
              <a:t>第四個大綱層次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latin typeface="Arial"/>
              </a:rPr>
              <a:t>第五個大綱層次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latin typeface="Arial"/>
              </a:rPr>
              <a:t>第六個大綱層次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2000" spc="-1" strike="noStrike">
                <a:latin typeface="Arial"/>
              </a:rPr>
              <a:t>第七個大綱層次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&lt;日期/時間&gt;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&lt;頁尾&gt;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9C1CD286-84B7-40C9-955B-89A2298808D6}" type="slidenum">
              <a:rPr b="0" lang="en-US" sz="1400" spc="-1" strike="noStrike">
                <a:latin typeface="Times New Roman"/>
              </a:rPr>
              <a:t>&lt;編號&gt;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hyperlink" Target="https://www.utopiaearmarket.com/" TargetMode="External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"/>
          <p:cNvSpPr txBox="1"/>
          <p:nvPr/>
        </p:nvSpPr>
        <p:spPr>
          <a:xfrm>
            <a:off x="1080000" y="4609080"/>
            <a:ext cx="8064000" cy="40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en-US" sz="2400" spc="-1" strike="noStrike">
                <a:latin typeface="微軟正黑體"/>
                <a:ea typeface="微軟正黑體"/>
              </a:rPr>
              <a:t>SpiritQuest </a:t>
            </a:r>
            <a:r>
              <a:rPr b="1" lang="zh-TW" sz="2400" spc="-1" strike="noStrike">
                <a:latin typeface="微軟正黑體"/>
                <a:ea typeface="微軟正黑體"/>
              </a:rPr>
              <a:t>購物網站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3384360" y="5037120"/>
            <a:ext cx="3635640" cy="474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zh-TW" sz="1600" spc="-1" strike="noStrike">
                <a:latin typeface="微軟正黑體"/>
                <a:ea typeface="微軟正黑體"/>
              </a:rPr>
              <a:t>報告者：陳柏均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468000" y="122400"/>
            <a:ext cx="9263880" cy="4377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tretch/>
        </p:blipFill>
        <p:spPr>
          <a:xfrm>
            <a:off x="-10080" y="432000"/>
            <a:ext cx="10090080" cy="4722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67" name="" descr=""/>
          <p:cNvPicPr/>
          <p:nvPr/>
        </p:nvPicPr>
        <p:blipFill>
          <a:blip r:embed="rId1"/>
          <a:stretch/>
        </p:blipFill>
        <p:spPr>
          <a:xfrm>
            <a:off x="0" y="488160"/>
            <a:ext cx="10080000" cy="4731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69" name="" descr=""/>
          <p:cNvPicPr/>
          <p:nvPr/>
        </p:nvPicPr>
        <p:blipFill>
          <a:blip r:embed="rId1"/>
          <a:stretch/>
        </p:blipFill>
        <p:spPr>
          <a:xfrm>
            <a:off x="-13680" y="420840"/>
            <a:ext cx="10129680" cy="483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71" name="" descr=""/>
          <p:cNvPicPr/>
          <p:nvPr/>
        </p:nvPicPr>
        <p:blipFill>
          <a:blip r:embed="rId1"/>
          <a:stretch/>
        </p:blipFill>
        <p:spPr>
          <a:xfrm>
            <a:off x="-7560" y="432000"/>
            <a:ext cx="10133280" cy="46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1"/>
          <a:stretch/>
        </p:blipFill>
        <p:spPr>
          <a:xfrm>
            <a:off x="-18000" y="396000"/>
            <a:ext cx="10112040" cy="486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75" name="" descr=""/>
          <p:cNvPicPr/>
          <p:nvPr/>
        </p:nvPicPr>
        <p:blipFill>
          <a:blip r:embed="rId1"/>
          <a:stretch/>
        </p:blipFill>
        <p:spPr>
          <a:xfrm>
            <a:off x="-12960" y="396000"/>
            <a:ext cx="10128960" cy="4838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>
            <a:lum bright="-10000" contrast="-15000"/>
            <a:alphaModFix amt="92000"/>
          </a:blip>
          <a:stretch/>
        </p:blipFill>
        <p:spPr>
          <a:xfrm>
            <a:off x="1440" y="720"/>
            <a:ext cx="10079640" cy="5669280"/>
          </a:xfrm>
          <a:prstGeom prst="rect">
            <a:avLst/>
          </a:prstGeom>
          <a:ln w="0">
            <a:noFill/>
          </a:ln>
        </p:spPr>
      </p:pic>
      <p:sp>
        <p:nvSpPr>
          <p:cNvPr id="77" name=""/>
          <p:cNvSpPr txBox="1"/>
          <p:nvPr/>
        </p:nvSpPr>
        <p:spPr>
          <a:xfrm>
            <a:off x="180000" y="234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TW" sz="44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後台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0" y="395280"/>
            <a:ext cx="10080000" cy="4791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-17640" y="396000"/>
            <a:ext cx="10097640" cy="486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-14760" y="432000"/>
            <a:ext cx="10105560" cy="486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>
            <a:lum bright="-10000" contrast="-15000"/>
            <a:alphaModFix amt="92000"/>
          </a:blip>
          <a:stretch/>
        </p:blipFill>
        <p:spPr>
          <a:xfrm>
            <a:off x="360" y="720"/>
            <a:ext cx="10079640" cy="5669280"/>
          </a:xfrm>
          <a:prstGeom prst="rect">
            <a:avLst/>
          </a:prstGeom>
          <a:ln w="0">
            <a:noFill/>
          </a:ln>
        </p:spPr>
      </p:pic>
      <p:sp>
        <p:nvSpPr>
          <p:cNvPr id="45" name=""/>
          <p:cNvSpPr txBox="1"/>
          <p:nvPr/>
        </p:nvSpPr>
        <p:spPr>
          <a:xfrm>
            <a:off x="504000" y="478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zh-TW" sz="4400" spc="-1" strike="noStrike">
                <a:solidFill>
                  <a:srgbClr val="ffffff"/>
                </a:solidFill>
                <a:latin typeface="Arial"/>
              </a:rPr>
              <a:t>目錄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2592000" y="1440000"/>
            <a:ext cx="7055640" cy="3354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5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開發動機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使用技術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ERD</a:t>
            </a:r>
            <a:r>
              <a:rPr b="0" lang="zh-TW" sz="32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圖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專案介紹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專案演示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-6480" y="432000"/>
            <a:ext cx="10086480" cy="4824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" descr=""/>
          <p:cNvPicPr/>
          <p:nvPr/>
        </p:nvPicPr>
        <p:blipFill>
          <a:blip r:embed="rId1">
            <a:lum bright="-10000" contrast="-15000"/>
            <a:alphaModFix amt="92000"/>
          </a:blip>
          <a:stretch/>
        </p:blipFill>
        <p:spPr>
          <a:xfrm>
            <a:off x="1440" y="720"/>
            <a:ext cx="10079640" cy="5669280"/>
          </a:xfrm>
          <a:prstGeom prst="rect">
            <a:avLst/>
          </a:prstGeom>
          <a:ln w="0">
            <a:noFill/>
          </a:ln>
        </p:spPr>
      </p:pic>
      <p:sp>
        <p:nvSpPr>
          <p:cNvPr id="87" name=""/>
          <p:cNvSpPr txBox="1"/>
          <p:nvPr/>
        </p:nvSpPr>
        <p:spPr>
          <a:xfrm>
            <a:off x="180000" y="234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TW" sz="44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專案展示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>
            <a:lum bright="-10000" contrast="-15000"/>
            <a:alphaModFix amt="92000"/>
          </a:blip>
          <a:stretch/>
        </p:blipFill>
        <p:spPr>
          <a:xfrm>
            <a:off x="720" y="720"/>
            <a:ext cx="10079640" cy="5669280"/>
          </a:xfrm>
          <a:prstGeom prst="rect">
            <a:avLst/>
          </a:prstGeom>
          <a:ln w="0">
            <a:noFill/>
          </a:ln>
        </p:spPr>
      </p:pic>
      <p:sp>
        <p:nvSpPr>
          <p:cNvPr id="48" name=""/>
          <p:cNvSpPr txBox="1"/>
          <p:nvPr/>
        </p:nvSpPr>
        <p:spPr>
          <a:xfrm>
            <a:off x="648000" y="658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1" lang="zh-TW" sz="4400" spc="-1" strike="noStrike">
                <a:solidFill>
                  <a:srgbClr val="ffffff"/>
                </a:solidFill>
                <a:latin typeface="Arial"/>
              </a:rPr>
              <a:t>開發動機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3024000" y="1800000"/>
            <a:ext cx="7415640" cy="3174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ffffff"/>
                </a:solidFill>
                <a:latin typeface="Arial"/>
              </a:rPr>
              <a:t>使用購物平台購物者日益增加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ffffff"/>
                </a:solidFill>
                <a:latin typeface="Arial"/>
                <a:ea typeface="微軟正黑體"/>
              </a:rPr>
              <a:t>有家人在經營飾品品牌</a:t>
            </a:r>
            <a:r>
              <a:rPr b="0" lang="en-US" sz="2400" spc="-1" strike="noStrike">
                <a:solidFill>
                  <a:srgbClr val="ffffff"/>
                </a:solidFill>
                <a:latin typeface="Arial"/>
                <a:ea typeface="微軟正黑體"/>
                <a:hlinkClick r:id="rId2"/>
              </a:rPr>
              <a:t>UTOPIAEAR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TW" sz="3200" spc="-1" strike="noStrike">
                <a:solidFill>
                  <a:srgbClr val="ffffff"/>
                </a:solidFill>
                <a:latin typeface="Arial"/>
              </a:rPr>
              <a:t>希望未來能幫他寫庫存管理系統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3200" spc="-1" strike="noStrike"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3"/>
          <a:stretch/>
        </p:blipFill>
        <p:spPr>
          <a:xfrm>
            <a:off x="348480" y="1404000"/>
            <a:ext cx="2855520" cy="342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" descr=""/>
          <p:cNvPicPr/>
          <p:nvPr/>
        </p:nvPicPr>
        <p:blipFill>
          <a:blip r:embed="rId1">
            <a:lum bright="-10000" contrast="-15000"/>
            <a:alphaModFix amt="92000"/>
          </a:blip>
          <a:stretch/>
        </p:blipFill>
        <p:spPr>
          <a:xfrm>
            <a:off x="1080" y="720"/>
            <a:ext cx="10079640" cy="5669280"/>
          </a:xfrm>
          <a:prstGeom prst="rect">
            <a:avLst/>
          </a:prstGeom>
          <a:ln w="0">
            <a:noFill/>
          </a:ln>
        </p:spPr>
      </p:pic>
      <p:sp>
        <p:nvSpPr>
          <p:cNvPr id="52" name=""/>
          <p:cNvSpPr txBox="1"/>
          <p:nvPr/>
        </p:nvSpPr>
        <p:spPr>
          <a:xfrm>
            <a:off x="504000" y="66816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TW" sz="44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使用技術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3" name=""/>
          <p:cNvSpPr txBox="1"/>
          <p:nvPr/>
        </p:nvSpPr>
        <p:spPr>
          <a:xfrm>
            <a:off x="720000" y="19080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TW" sz="3200" spc="-1" strike="noStrike">
                <a:solidFill>
                  <a:srgbClr val="ffffff"/>
                </a:solidFill>
                <a:latin typeface="Arial"/>
                <a:ea typeface="微軟正黑體"/>
              </a:rPr>
              <a:t>前端</a:t>
            </a:r>
            <a:r>
              <a:rPr b="0" lang="zh-TW" sz="3200" spc="-1" strike="noStrike">
                <a:solidFill>
                  <a:srgbClr val="ffffff"/>
                </a:solidFill>
                <a:latin typeface="Arial"/>
                <a:ea typeface="微軟正黑體"/>
              </a:rPr>
              <a:t>：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  <a:ea typeface="微軟正黑體"/>
              </a:rPr>
              <a:t>JSP, JS, CSS, Bootstrap,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 Pure CSS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TW" sz="3200" spc="-1" strike="noStrike">
                <a:solidFill>
                  <a:srgbClr val="ffffff"/>
                </a:solidFill>
                <a:latin typeface="Arial"/>
              </a:rPr>
              <a:t>後端</a:t>
            </a:r>
            <a:r>
              <a:rPr b="0" lang="zh-TW" sz="3200" spc="-1" strike="noStrike">
                <a:solidFill>
                  <a:srgbClr val="ffffff"/>
                </a:solidFill>
                <a:latin typeface="Arial"/>
              </a:rPr>
              <a:t>：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Java</a:t>
            </a:r>
            <a:r>
              <a:rPr b="0" lang="zh-TW" sz="3200" spc="-1" strike="noStrike">
                <a:solidFill>
                  <a:srgbClr val="ffffff"/>
                </a:solidFill>
                <a:latin typeface="Arial"/>
              </a:rPr>
              <a:t>語言、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Spring MVC</a:t>
            </a:r>
            <a:r>
              <a:rPr b="0" lang="zh-TW" sz="3200" spc="-1" strike="noStrike">
                <a:solidFill>
                  <a:srgbClr val="ffffff"/>
                </a:solidFill>
                <a:latin typeface="Arial"/>
              </a:rPr>
              <a:t>架構、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JDBC</a:t>
            </a:r>
            <a:endParaRPr b="0" lang="en-US" sz="32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TW" sz="3200" spc="-1" strike="noStrike">
                <a:solidFill>
                  <a:srgbClr val="ffffff"/>
                </a:solidFill>
                <a:latin typeface="Arial"/>
              </a:rPr>
              <a:t>資料庫</a:t>
            </a:r>
            <a:r>
              <a:rPr b="0" lang="zh-TW" sz="3200" spc="-1" strike="noStrike">
                <a:solidFill>
                  <a:srgbClr val="ffffff"/>
                </a:solidFill>
                <a:latin typeface="Arial"/>
              </a:rPr>
              <a:t>：</a:t>
            </a: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MySQL</a:t>
            </a:r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" descr=""/>
          <p:cNvPicPr/>
          <p:nvPr/>
        </p:nvPicPr>
        <p:blipFill>
          <a:blip r:embed="rId1">
            <a:lum bright="-10000" contrast="-15000"/>
            <a:alphaModFix amt="92000"/>
          </a:blip>
          <a:stretch/>
        </p:blipFill>
        <p:spPr>
          <a:xfrm>
            <a:off x="1440" y="720"/>
            <a:ext cx="10079640" cy="5669280"/>
          </a:xfrm>
          <a:prstGeom prst="rect">
            <a:avLst/>
          </a:prstGeom>
          <a:ln w="0">
            <a:noFill/>
          </a:ln>
        </p:spPr>
      </p:pic>
      <p:sp>
        <p:nvSpPr>
          <p:cNvPr id="55" name=""/>
          <p:cNvSpPr txBox="1"/>
          <p:nvPr/>
        </p:nvSpPr>
        <p:spPr>
          <a:xfrm>
            <a:off x="-324000" y="313560"/>
            <a:ext cx="3240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44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ERD</a:t>
            </a:r>
            <a:r>
              <a:rPr b="1" lang="zh-TW" sz="44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圖</a:t>
            </a:r>
            <a:endParaRPr b="0" lang="en-US" sz="4400" spc="-1" strike="noStrike">
              <a:latin typeface="Arial"/>
            </a:endParaRPr>
          </a:p>
        </p:txBody>
      </p:sp>
      <p:pic>
        <p:nvPicPr>
          <p:cNvPr id="56" name="" descr=""/>
          <p:cNvPicPr/>
          <p:nvPr/>
        </p:nvPicPr>
        <p:blipFill>
          <a:blip r:embed="rId2"/>
          <a:stretch/>
        </p:blipFill>
        <p:spPr>
          <a:xfrm>
            <a:off x="2841840" y="99720"/>
            <a:ext cx="6626160" cy="5444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" descr=""/>
          <p:cNvPicPr/>
          <p:nvPr/>
        </p:nvPicPr>
        <p:blipFill>
          <a:blip r:embed="rId1">
            <a:lum bright="-10000" contrast="-15000"/>
            <a:alphaModFix amt="92000"/>
          </a:blip>
          <a:stretch/>
        </p:blipFill>
        <p:spPr>
          <a:xfrm>
            <a:off x="1440" y="720"/>
            <a:ext cx="10079640" cy="5669280"/>
          </a:xfrm>
          <a:prstGeom prst="rect">
            <a:avLst/>
          </a:prstGeom>
          <a:ln w="0">
            <a:noFill/>
          </a:ln>
        </p:spPr>
      </p:pic>
      <p:sp>
        <p:nvSpPr>
          <p:cNvPr id="58" name=""/>
          <p:cNvSpPr txBox="1"/>
          <p:nvPr/>
        </p:nvSpPr>
        <p:spPr>
          <a:xfrm>
            <a:off x="180000" y="234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TW" sz="44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專案介紹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" descr=""/>
          <p:cNvPicPr/>
          <p:nvPr/>
        </p:nvPicPr>
        <p:blipFill>
          <a:blip r:embed="rId1">
            <a:lum bright="-10000" contrast="-15000"/>
            <a:alphaModFix amt="92000"/>
          </a:blip>
          <a:stretch/>
        </p:blipFill>
        <p:spPr>
          <a:xfrm>
            <a:off x="1440" y="720"/>
            <a:ext cx="10079640" cy="5669280"/>
          </a:xfrm>
          <a:prstGeom prst="rect">
            <a:avLst/>
          </a:prstGeom>
          <a:ln w="0">
            <a:noFill/>
          </a:ln>
        </p:spPr>
      </p:pic>
      <p:sp>
        <p:nvSpPr>
          <p:cNvPr id="60" name=""/>
          <p:cNvSpPr txBox="1"/>
          <p:nvPr/>
        </p:nvSpPr>
        <p:spPr>
          <a:xfrm>
            <a:off x="180000" y="23400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zh-TW" sz="4400" spc="-1" strike="noStrike">
                <a:solidFill>
                  <a:srgbClr val="ffffff"/>
                </a:solidFill>
                <a:latin typeface="微軟正黑體"/>
                <a:ea typeface="微軟正黑體"/>
              </a:rPr>
              <a:t>前台</a:t>
            </a:r>
            <a:endParaRPr b="0" lang="en-US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-37800" y="396000"/>
            <a:ext cx="10117800" cy="4858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pic>
        <p:nvPicPr>
          <p:cNvPr id="63" name="" descr=""/>
          <p:cNvPicPr/>
          <p:nvPr/>
        </p:nvPicPr>
        <p:blipFill>
          <a:blip r:embed="rId1"/>
          <a:stretch/>
        </p:blipFill>
        <p:spPr>
          <a:xfrm>
            <a:off x="-10440" y="402120"/>
            <a:ext cx="10090440" cy="4853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</TotalTime>
  <Application>LibreOffice/7.1.2.2$Windows_X86_64 LibreOffice_project/8a45595d069ef5570103caea1b71cc9d82b2aae4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2024-01-28T21:46:11Z</dcterms:created>
  <dc:creator/>
  <dc:description/>
  <dc:language>zh-TW</dc:language>
  <cp:lastModifiedBy/>
  <dcterms:modified xsi:type="dcterms:W3CDTF">2024-01-28T23:18:58Z</dcterms:modified>
  <cp:revision>6</cp:revision>
  <dc:subject/>
  <dc:title/>
</cp:coreProperties>
</file>